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mp3" ContentType="audio/unknown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5" r:id="rId9"/>
    <p:sldId id="272" r:id="rId10"/>
    <p:sldId id="274" r:id="rId11"/>
    <p:sldId id="266" r:id="rId12"/>
    <p:sldId id="275" r:id="rId13"/>
    <p:sldId id="273" r:id="rId14"/>
    <p:sldId id="270" r:id="rId15"/>
    <p:sldId id="268" r:id="rId16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830203A0-6BF5-8043-BB4C-B3C4C3D1BEB8}" type="datetimeFigureOut">
              <a:rPr lang="en-US" smtClean="0"/>
              <a:pPr/>
              <a:t>5/2/2012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2CC4C707-5081-1042-87F1-1CEA7308D2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slideLayout" Target="../slideLayouts/slideLayout1.xml"/><Relationship Id="rId1" Type="http://schemas.openxmlformats.org/officeDocument/2006/relationships/audio" Target="../media/media1.mp3"/><Relationship Id="rId5" Type="http://schemas.openxmlformats.org/officeDocument/2006/relationships/image" Target="../media/image17.png"/><Relationship Id="rId4" Type="http://schemas.microsoft.com/office/2007/relationships/media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Arboleum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serious game about NC </a:t>
            </a:r>
            <a:r>
              <a:rPr lang="en-US" dirty="0" err="1" smtClean="0"/>
              <a:t>biofuel</a:t>
            </a:r>
            <a:r>
              <a:rPr lang="en-US" dirty="0" err="1" smtClean="0"/>
              <a:t>s</a:t>
            </a:r>
            <a:endParaRPr lang="en-US" dirty="0"/>
          </a:p>
        </p:txBody>
      </p:sp>
      <p:pic>
        <p:nvPicPr>
          <p:cNvPr id="6" name="Picture 5" descr="algae ico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1459" y="436202"/>
            <a:ext cx="1452165" cy="1452165"/>
          </a:xfrm>
          <a:prstGeom prst="rect">
            <a:avLst/>
          </a:prstGeom>
        </p:spPr>
      </p:pic>
      <p:pic>
        <p:nvPicPr>
          <p:cNvPr id="10" name="Picture 9" descr="cartoon tree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3624" y="2088905"/>
            <a:ext cx="1347968" cy="2021952"/>
          </a:xfrm>
          <a:prstGeom prst="rect">
            <a:avLst/>
          </a:prstGeom>
        </p:spPr>
      </p:pic>
      <p:pic>
        <p:nvPicPr>
          <p:cNvPr id="11" name="Picture 10" descr="Bag_of_Fertilizer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623" y="4310779"/>
            <a:ext cx="1513993" cy="15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479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7" y="712333"/>
            <a:ext cx="8032724" cy="5769985"/>
          </a:xfrm>
          <a:prstGeom prst="rect">
            <a:avLst/>
          </a:prstGeom>
        </p:spPr>
      </p:pic>
      <p:pic>
        <p:nvPicPr>
          <p:cNvPr id="3" name="Picture 2" descr="127403-simple-black-square-icon-people-things-hand22-sc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237" y="259028"/>
            <a:ext cx="1163062" cy="11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867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6999E-6 -8.52118E-6 L 0.06686 0.59453 L 0.08596 0.61652 L 0.14449 0.61004 L 0.13268 0.56653 L 0.08874 0.59338 L 0.08683 0.63573 L 0.80166 0.7806 " pathEditMode="relative" ptsTypes="AAAAAA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t selection scre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3370" y="709455"/>
            <a:ext cx="7989381" cy="5858181"/>
          </a:xfrm>
          <a:prstGeom prst="rect">
            <a:avLst/>
          </a:prstGeom>
        </p:spPr>
      </p:pic>
      <p:pic>
        <p:nvPicPr>
          <p:cNvPr id="3" name="Picture 2" descr="127403-simple-black-square-icon-people-things-hand22-sc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38" y="167115"/>
            <a:ext cx="1238264" cy="12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715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869E-7 -2.83268E-6 C -0.00087 0.02592 -0.00313 0.05161 -0.00452 0.07776 C -0.004 0.10461 -0.00504 0.13145 -0.00278 0.1583 C -0.00087 0.18236 0.00764 0.21592 0.01372 0.23999 C 0.01702 0.25341 0.01736 0.26221 0.0264 0.27031 C 0.02535 0.32446 0.02084 0.37792 0.0191 0.43231 C 0.01997 0.49456 0.0191 0.5545 0.00903 0.61514 C 0.01007 0.63897 0.00677 0.63828 0.02014 0.64915 C 0.02171 0.65031 0.02275 0.65332 0.02466 0.65401 C 0.02935 0.6554 0.03438 0.65471 0.03925 0.65517 C 0.04897 0.65425 0.0587 0.65425 0.0686 0.65286 C 0.07016 0.65239 0.07138 0.65077 0.07311 0.65031 C 0.08284 0.64684 0.09326 0.64406 0.10333 0.64175 C 0.11532 0.64244 0.13338 0.64221 0.14536 0.64915 C 0.15804 0.65633 0.16342 0.66929 0.17454 0.67716 C 0.17888 0.68017 0.17836 0.67947 0.18287 0.68456 C 0.18617 0.68827 0.18774 0.69359 0.19104 0.69799 C 0.19225 0.70215 0.19381 0.70655 0.19468 0.71118 C 0.19555 0.71604 0.19486 0.72136 0.19642 0.72599 C 0.19677 0.72715 0.19816 0.72738 0.1992 0.7283 C 0.21518 0.72691 0.20875 0.72715 0.21848 0.72715 " pathEditMode="relative" ptsTypes="ffffffffffffffffffffA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47 0.72715 C 0.22889 0.7209 0.24088 0.71627 0.25234 0.71488 C 0.26345 0.71326 0.2862 0.71257 0.2862 0.71257 C 0.29593 0.7128 0.30566 0.71257 0.31538 0.71372 C 0.32129 0.71419 0.3232 0.71997 0.32823 0.72229 C 0.33049 0.72321 0.3331 0.72275 0.33553 0.72344 C 0.33674 0.72367 0.33796 0.72391 0.33917 0.7246 C 0.35185 0.73039 0.36592 0.73201 0.37947 0.73316 C 0.4208 0.7408 0.46543 0.73849 0.50642 0.73918 C 0.52014 0.74149 0.53403 0.74265 0.54758 0.74659 C 0.55505 0.74867 0.56165 0.75607 0.56946 0.75746 C 0.6009 0.76255 0.63285 0.75561 0.66463 0.75515 C 0.67974 0.75422 0.68617 0.7526 0.69937 0.74774 C 0.70371 0.74311 0.70736 0.73895 0.70944 0.73201 C 0.70388 0.72229 0.69572 0.71835 0.68739 0.71488 C 0.68669 0.71604 0.68513 0.71719 0.68565 0.71858 C 0.68617 0.7202 0.68791 0.71997 0.6893 0.7209 C 0.6959 0.72483 0.70319 0.72483 0.71031 0.72715 C 0.71361 0.72668 0.71708 0.72715 0.72038 0.72599 C 0.72334 0.72483 0.7249 0.71488 0.7249 0.71488 C 0.71813 0.70933 0.71691 0.70979 0.7084 0.70886 C 0.70267 0.71025 0.70284 0.71164 0.70111 0.71858 C 0.70302 0.73548 0.70771 0.74057 0.72038 0.74057 " pathEditMode="relative" ptsTypes="ffffffffffffffffffffff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lo_NOHA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882" y="726953"/>
            <a:ext cx="7987814" cy="5698636"/>
          </a:xfrm>
          <a:prstGeom prst="rect">
            <a:avLst/>
          </a:prstGeom>
        </p:spPr>
      </p:pic>
      <p:pic>
        <p:nvPicPr>
          <p:cNvPr id="3" name="Picture 2" descr="127403-simple-black-square-icon-people-things-hand22-sc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0747" y="4520472"/>
            <a:ext cx="1171417" cy="11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629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198E-6 -2.83268E-6 L -0.24314 -0.39828 L -0.21761 -0.46169 L -0.25512 -0.51654 L -0.28152 -0.46169 L -0.25234 -0.4411 L -0.20389 -0.41425 L -0.28152 -0.39227 " pathEditMode="relative" ptsTypes="AAAAAA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60" y="802154"/>
            <a:ext cx="8054658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814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Virtual Mobility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Arboleum</a:t>
            </a:r>
            <a:r>
              <a:rPr lang="en-US" dirty="0"/>
              <a:t> seeks to toy with people’s imagined mobility within a specific </a:t>
            </a:r>
            <a:r>
              <a:rPr lang="en-US" dirty="0" smtClean="0"/>
              <a:t>location.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hange the </a:t>
            </a:r>
            <a:r>
              <a:rPr lang="en-US" dirty="0"/>
              <a:t>understanding of said location’s </a:t>
            </a:r>
            <a:r>
              <a:rPr lang="en-US" i="1" dirty="0"/>
              <a:t>context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Arboleum</a:t>
            </a:r>
            <a:r>
              <a:rPr lang="en-US" dirty="0" smtClean="0"/>
              <a:t> encourages </a:t>
            </a:r>
            <a:r>
              <a:rPr lang="en-US" dirty="0"/>
              <a:t>players to understand the land around them as a primary method for producing energy, thus changing the contextual meaning of being “at the </a:t>
            </a:r>
            <a:r>
              <a:rPr lang="en-US" dirty="0" smtClean="0"/>
              <a:t>beach” or “at grandma’s farmhouse.”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4732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Play with you soon!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Music: The Advisory Circle.</a:t>
            </a:r>
            <a:endParaRPr lang="en-US" dirty="0"/>
          </a:p>
        </p:txBody>
      </p:sp>
      <p:pic>
        <p:nvPicPr>
          <p:cNvPr id="4" name="Picture 3" descr="the_tale_of_three_trees_by_winged_doom-d45m2c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152" y="626682"/>
            <a:ext cx="3910352" cy="4670878"/>
          </a:xfrm>
          <a:prstGeom prst="rect">
            <a:avLst/>
          </a:prstGeom>
        </p:spPr>
      </p:pic>
      <p:pic>
        <p:nvPicPr>
          <p:cNvPr id="5" name="03 Here! In The Wychwoods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9152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14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 is-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A serious game simulating biofuel production for educational purposes.</a:t>
            </a:r>
          </a:p>
          <a:p>
            <a:pPr marL="342900" indent="-342900">
              <a:buAutoNum type="arabicPeriod"/>
            </a:pPr>
            <a:r>
              <a:rPr lang="en-US" dirty="0" smtClean="0"/>
              <a:t>A </a:t>
            </a:r>
            <a:r>
              <a:rPr lang="en-US" dirty="0" smtClean="0"/>
              <a:t>North Carolina specific</a:t>
            </a:r>
            <a:r>
              <a:rPr lang="en-US" dirty="0" smtClean="0"/>
              <a:t> </a:t>
            </a:r>
            <a:r>
              <a:rPr lang="en-US" dirty="0" smtClean="0"/>
              <a:t>game </a:t>
            </a:r>
            <a:r>
              <a:rPr lang="en-US" dirty="0" smtClean="0"/>
              <a:t>information </a:t>
            </a:r>
            <a:r>
              <a:rPr lang="en-US" dirty="0" smtClean="0"/>
              <a:t>based </a:t>
            </a:r>
            <a:r>
              <a:rPr lang="en-US" dirty="0" smtClean="0"/>
              <a:t>on our local climate and cultivated </a:t>
            </a:r>
            <a:r>
              <a:rPr lang="en-US" dirty="0" err="1" smtClean="0"/>
              <a:t>bioFuels</a:t>
            </a:r>
            <a:r>
              <a:rPr lang="en-US" dirty="0" smtClean="0"/>
              <a:t>.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A mobile platform game that goes </a:t>
            </a:r>
            <a:r>
              <a:rPr lang="en-US" dirty="0" smtClean="0"/>
              <a:t>based on real world mechanics and events</a:t>
            </a:r>
            <a:r>
              <a:rPr lang="en-US" dirty="0" smtClean="0"/>
              <a:t>.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6" name="Picture 5" descr="Arboleum Title -- by Khi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5208" y="693795"/>
            <a:ext cx="3231007" cy="54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409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makes </a:t>
            </a:r>
            <a:r>
              <a:rPr lang="en-US" dirty="0" err="1" smtClean="0"/>
              <a:t>Arboleum</a:t>
            </a:r>
            <a:r>
              <a:rPr lang="en-US" dirty="0" smtClean="0"/>
              <a:t> unique?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Arboleum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/>
              <a:t>Arboleum</a:t>
            </a:r>
            <a:r>
              <a:rPr lang="en-US" dirty="0" smtClean="0"/>
              <a:t> utilizes real world events to drive gameplay, including prices, political developments and weather.</a:t>
            </a:r>
          </a:p>
          <a:p>
            <a:r>
              <a:rPr lang="en-US" dirty="0" err="1" smtClean="0"/>
              <a:t>Arboleum’s</a:t>
            </a:r>
            <a:r>
              <a:rPr lang="en-US" dirty="0" smtClean="0"/>
              <a:t> gameplay experience in constantly shifting with the real world location of the player. </a:t>
            </a:r>
          </a:p>
          <a:p>
            <a:r>
              <a:rPr lang="en-US" dirty="0" err="1" smtClean="0"/>
              <a:t>Arboleum</a:t>
            </a:r>
            <a:r>
              <a:rPr lang="en-US" dirty="0" smtClean="0"/>
              <a:t> isn’t just about fun. It’s aim to increase understanding and awareness surrounding the complex nature of biofuel production.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“usual” simulator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Gameplay is native to the game only. Scripts are generated by the gameplay and are not relative to events in the outside world.</a:t>
            </a:r>
          </a:p>
          <a:p>
            <a:r>
              <a:rPr lang="en-US" dirty="0" smtClean="0"/>
              <a:t>Gameplay is situated </a:t>
            </a:r>
            <a:r>
              <a:rPr lang="en-US" dirty="0" smtClean="0"/>
              <a:t>in North Carolina.</a:t>
            </a:r>
            <a:endParaRPr lang="en-US" dirty="0" smtClean="0"/>
          </a:p>
          <a:p>
            <a:r>
              <a:rPr lang="en-US" dirty="0" smtClean="0"/>
              <a:t>While enriching through a playful experience, most other simulators are not trying to make a difference in the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9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it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Arboleum</a:t>
            </a:r>
            <a:r>
              <a:rPr lang="en-US" dirty="0" smtClean="0"/>
              <a:t> seeks to engender gameplay that is simple to understand, but at higher levels of play, extremely complex.</a:t>
            </a:r>
          </a:p>
          <a:p>
            <a:pPr lvl="1"/>
            <a:r>
              <a:rPr lang="en-US" dirty="0" smtClean="0"/>
              <a:t>The game is played through an intuitive and simple haptic interface.</a:t>
            </a:r>
          </a:p>
          <a:p>
            <a:pPr lvl="1"/>
            <a:r>
              <a:rPr lang="en-US" dirty="0" smtClean="0"/>
              <a:t>Complexity is achieved through a scenario system based on real-time weather, locational ecology, and daylight.</a:t>
            </a:r>
            <a:endParaRPr lang="en-US" dirty="0"/>
          </a:p>
        </p:txBody>
      </p:sp>
      <p:pic>
        <p:nvPicPr>
          <p:cNvPr id="5" name="Content Placeholder 4" descr="almanac screen.psd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1484" b="-21484"/>
          <a:stretch>
            <a:fillRect/>
          </a:stretch>
        </p:blipFill>
        <p:spPr>
          <a:xfrm>
            <a:off x="4645025" y="2313432"/>
            <a:ext cx="3419475" cy="3493643"/>
          </a:xfrm>
        </p:spPr>
      </p:pic>
      <p:pic>
        <p:nvPicPr>
          <p:cNvPr id="6" name="Picture 5" descr="127403-simple-black-square-icon-people-things-hand22-sc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3064" y="1928262"/>
            <a:ext cx="770339" cy="7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725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65E-6 -3.32562E-6 C -0.01737 0.02546 -0.0363 0.04907 -0.0521 0.07637 C -0.07017 0.10762 -0.0884 0.13863 -0.10629 0.1701 C -0.11185 0.17959 -0.13234 0.22426 -0.13911 0.23213 C -0.15613 0.25064 -0.14293 0.23583 -0.17628 0.28119 C -0.19642 0.3085 -0.21553 0.33835 -0.23776 0.36219 C -0.24748 0.37191 -0.25651 0.38117 -0.26641 0.39089 C -0.26954 0.39389 -0.27614 0.39968 -0.27614 0.39991 C -0.27927 0.40639 -0.27857 0.41264 -0.28361 0.41704 C -0.28899 0.41495 -0.28916 0.41333 -0.2909 0.40685 C -0.28934 0.39528 -0.28899 0.39482 -0.28031 0.39667 C -0.27128 0.4013 -0.27249 0.40385 -0.26763 0.41426 C -0.26902 0.42976 -0.27023 0.43046 -0.28031 0.43601 C -0.28361 0.43532 -0.28691 0.43555 -0.28986 0.43416 C -0.2909 0.4337 -0.2909 0.43023 -0.2909 0.43046 " pathEditMode="relative" rAng="0" ptsTypes="ffffffffffffff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54" y="21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paper scree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6441" y="726952"/>
            <a:ext cx="8171454" cy="576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630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Arboleum</a:t>
            </a:r>
            <a:r>
              <a:rPr lang="en-US" dirty="0" smtClean="0"/>
              <a:t> not only simulates the complexities of growing biofuels through locational input. It also uses strategic resource management mechanics to emphasis production and consumption.</a:t>
            </a:r>
          </a:p>
          <a:p>
            <a:pPr lvl="1"/>
            <a:r>
              <a:rPr lang="en-US" dirty="0" smtClean="0"/>
              <a:t>Conflicts between market value and location: </a:t>
            </a:r>
          </a:p>
          <a:p>
            <a:pPr lvl="2"/>
            <a:r>
              <a:rPr lang="en-US" dirty="0" smtClean="0"/>
              <a:t>some plants won’t grow naturally in some areas. Will you alter the landscape and damage the environment to make a profit?</a:t>
            </a:r>
          </a:p>
          <a:p>
            <a:pPr lvl="1"/>
            <a:r>
              <a:rPr lang="en-US" dirty="0" smtClean="0"/>
              <a:t>Scenario-based play: </a:t>
            </a:r>
          </a:p>
          <a:p>
            <a:pPr lvl="2"/>
            <a:r>
              <a:rPr lang="en-US" dirty="0" smtClean="0"/>
              <a:t>Players will have to meet certain demands. How will you rehabilitate used-up land without subsidies? How will you make a large profit in a few weeks without burning out the land? What happens when pest levels are at an all-time high?</a:t>
            </a:r>
          </a:p>
          <a:p>
            <a:pPr lvl="1"/>
            <a:r>
              <a:rPr lang="en-US" dirty="0" smtClean="0"/>
              <a:t>RPG elements: </a:t>
            </a:r>
          </a:p>
          <a:p>
            <a:pPr lvl="2"/>
            <a:r>
              <a:rPr lang="en-US" dirty="0" smtClean="0"/>
              <a:t>player </a:t>
            </a:r>
            <a:r>
              <a:rPr lang="en-US" dirty="0"/>
              <a:t>can “level up” their farm. But be careful, each improvement has </a:t>
            </a:r>
            <a:r>
              <a:rPr lang="en-US" dirty="0" smtClean="0"/>
              <a:t>consequences! Spending </a:t>
            </a:r>
            <a:r>
              <a:rPr lang="en-US" dirty="0" smtClean="0"/>
              <a:t>points on industrial infrastructure could have positive effects on your profits, but use up your land more quickly.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772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Coast</a:t>
            </a:r>
            <a:endParaRPr lang="en-US" dirty="0"/>
          </a:p>
        </p:txBody>
      </p:sp>
      <p:pic>
        <p:nvPicPr>
          <p:cNvPr id="5" name="Picture Placeholder 4" descr="coastal-drives-02-g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73561" b="-488"/>
          <a:stretch/>
        </p:blipFill>
        <p:spPr>
          <a:xfrm>
            <a:off x="1004888" y="-768521"/>
            <a:ext cx="3359150" cy="385180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To the plains…</a:t>
            </a:r>
            <a:endParaRPr lang="en-US" dirty="0"/>
          </a:p>
        </p:txBody>
      </p:sp>
      <p:pic>
        <p:nvPicPr>
          <p:cNvPr id="6" name="Picture 5" descr="dscf456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2130" y="3471729"/>
            <a:ext cx="2912023" cy="21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617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Find A Different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Plants.</a:t>
            </a:r>
          </a:p>
          <a:p>
            <a:r>
              <a:rPr lang="en-US" dirty="0" smtClean="0"/>
              <a:t>Different Scenario.</a:t>
            </a:r>
          </a:p>
          <a:p>
            <a:r>
              <a:rPr lang="en-US" dirty="0" smtClean="0"/>
              <a:t>Different Temperature.</a:t>
            </a:r>
          </a:p>
          <a:p>
            <a:r>
              <a:rPr lang="en-US" dirty="0" smtClean="0"/>
              <a:t>Different Daylight.</a:t>
            </a:r>
          </a:p>
          <a:p>
            <a:r>
              <a:rPr lang="en-US" dirty="0" smtClean="0"/>
              <a:t>Different News.</a:t>
            </a:r>
          </a:p>
          <a:p>
            <a:r>
              <a:rPr lang="en-US" dirty="0" smtClean="0"/>
              <a:t>Different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235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owsfallowfie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298" y="711200"/>
            <a:ext cx="8124302" cy="5778500"/>
          </a:xfrm>
          <a:prstGeom prst="rect">
            <a:avLst/>
          </a:prstGeom>
        </p:spPr>
      </p:pic>
      <p:pic>
        <p:nvPicPr>
          <p:cNvPr id="3" name="Picture 2" descr="127403-simple-black-square-icon-people-things-hand22-sc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1690" y="1351972"/>
            <a:ext cx="1371955" cy="13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906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85185E-6 L 0.5066 0.26528 L 0.59653 0.28842 L 0.63542 0.22361 L 0.45868 0.20486 L 0.41094 0.31597 L 0.56632 0.34398 " pathEditMode="relative" rAng="0" ptsTypes="AAAAA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1" y="1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Arboleum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What it is-&amp;quot;&quot;/&gt;&lt;property id=&quot;20307&quot; value=&quot;257&quot;/&gt;&lt;/object&gt;&lt;object type=&quot;3&quot; unique_id=&quot;10006&quot;&gt;&lt;property id=&quot;20148&quot; value=&quot;5&quot;/&gt;&lt;property id=&quot;20300&quot; value=&quot;Slide 3 - &amp;quot;What makes Arboleum unique?&amp;quot;&quot;/&gt;&lt;property id=&quot;20307&quot; value=&quot;258&quot;/&gt;&lt;/object&gt;&lt;object type=&quot;3&quot; unique_id=&quot;10007&quot;&gt;&lt;property id=&quot;20148&quot; value=&quot;5&quot;/&gt;&lt;property id=&quot;20300&quot; value=&quot;Slide 4 - &amp;quot;What will it look like?&amp;quot;&quot;/&gt;&lt;property id=&quot;20307&quot; value=&quot;259&quot;/&gt;&lt;/object&gt;&lt;object type=&quot;3&quot; unique_id=&quot;10008&quot;&gt;&lt;property id=&quot;20148&quot; value=&quot;5&quot;/&gt;&lt;property id=&quot;20300&quot; value=&quot;Slide 5&quot;/&gt;&lt;property id=&quot;20307&quot; value=&quot;261&quot;/&gt;&lt;/object&gt;&lt;object type=&quot;3&quot; unique_id=&quot;10009&quot;&gt;&lt;property id=&quot;20148&quot; value=&quot;5&quot;/&gt;&lt;property id=&quot;20300&quot; value=&quot;Slide 6 - &amp;quot;Complex Play&amp;quot;&quot;/&gt;&lt;property id=&quot;20307&quot; value=&quot;260&quot;/&gt;&lt;/object&gt;&lt;object type=&quot;3&quot; unique_id=&quot;10010&quot;&gt;&lt;property id=&quot;20148&quot; value=&quot;5&quot;/&gt;&lt;property id=&quot;20300&quot; value=&quot;Slide 7 - &amp;quot;From the Coast&amp;quot;&quot;/&gt;&lt;property id=&quot;20307&quot; value=&quot;264&quot;/&gt;&lt;/object&gt;&lt;object type=&quot;3&quot; unique_id=&quot;10011&quot;&gt;&lt;property id=&quot;20148&quot; value=&quot;5&quot;/&gt;&lt;property id=&quot;20300&quot; value=&quot;Slide 8 - &amp;quot;To Find A Different Game&amp;quot;&quot;/&gt;&lt;property id=&quot;20307&quot; value=&quot;265&quot;/&gt;&lt;/object&gt;&lt;object type=&quot;3&quot; unique_id=&quot;10012&quot;&gt;&lt;property id=&quot;20148&quot; value=&quot;5&quot;/&gt;&lt;property id=&quot;20300&quot; value=&quot;Slide 9&quot;/&gt;&lt;property id=&quot;20307&quot; value=&quot;272&quot;/&gt;&lt;/object&gt;&lt;object type=&quot;3&quot; unique_id=&quot;10013&quot;&gt;&lt;property id=&quot;20148&quot; value=&quot;5&quot;/&gt;&lt;property id=&quot;20300&quot; value=&quot;Slide 10&quot;/&gt;&lt;property id=&quot;20307&quot; value=&quot;274&quot;/&gt;&lt;/object&gt;&lt;object type=&quot;3&quot; unique_id=&quot;10014&quot;&gt;&lt;property id=&quot;20148&quot; value=&quot;5&quot;/&gt;&lt;property id=&quot;20300&quot; value=&quot;Slide 11&quot;/&gt;&lt;property id=&quot;20307&quot; value=&quot;266&quot;/&gt;&lt;/object&gt;&lt;object type=&quot;3&quot; unique_id=&quot;10015&quot;&gt;&lt;property id=&quot;20148&quot; value=&quot;5&quot;/&gt;&lt;property id=&quot;20300&quot; value=&quot;Slide 12&quot;/&gt;&lt;property id=&quot;20307&quot; value=&quot;275&quot;/&gt;&lt;/object&gt;&lt;object type=&quot;3&quot; unique_id=&quot;10016&quot;&gt;&lt;property id=&quot;20148&quot; value=&quot;5&quot;/&gt;&lt;property id=&quot;20300&quot; value=&quot;Slide 13&quot;/&gt;&lt;property id=&quot;20307&quot; value=&quot;273&quot;/&gt;&lt;/object&gt;&lt;object type=&quot;3&quot; unique_id=&quot;10017&quot;&gt;&lt;property id=&quot;20148&quot; value=&quot;5&quot;/&gt;&lt;property id=&quot;20300&quot; value=&quot;Slide 14 - &amp;quot;A New Virtual Mobility&amp;quot;&quot;/&gt;&lt;property id=&quot;20307&quot; value=&quot;270&quot;/&gt;&lt;/object&gt;&lt;object type=&quot;3&quot; unique_id=&quot;10018&quot;&gt;&lt;property id=&quot;20148&quot; value=&quot;5&quot;/&gt;&lt;property id=&quot;20300&quot; value=&quot;Slide 15 - &amp;quot;Play with you soon!&amp;quot;&quot;/&gt;&lt;property id=&quot;20307&quot; value=&quot;268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207</TotalTime>
  <Words>472</Words>
  <Application>Microsoft Office PowerPoint</Application>
  <PresentationFormat>On-screen Show (4:3)</PresentationFormat>
  <Paragraphs>42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Austin</vt:lpstr>
      <vt:lpstr>Arboleum</vt:lpstr>
      <vt:lpstr>What it is-</vt:lpstr>
      <vt:lpstr>What makes Arboleum unique?</vt:lpstr>
      <vt:lpstr>What will it look like?</vt:lpstr>
      <vt:lpstr>Slide 5</vt:lpstr>
      <vt:lpstr>Complex Play</vt:lpstr>
      <vt:lpstr>From the Coast</vt:lpstr>
      <vt:lpstr>To Find A Different Game</vt:lpstr>
      <vt:lpstr>Slide 9</vt:lpstr>
      <vt:lpstr>Slide 10</vt:lpstr>
      <vt:lpstr>Slide 11</vt:lpstr>
      <vt:lpstr>Slide 12</vt:lpstr>
      <vt:lpstr>Slide 13</vt:lpstr>
      <vt:lpstr>A New Virtual Mobility</vt:lpstr>
      <vt:lpstr>Play with you soon!</vt:lpstr>
    </vt:vector>
  </TitlesOfParts>
  <Company>NCSU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Arboleum</dc:title>
  <dc:creator>Nathan Hulsey</dc:creator>
  <cp:lastModifiedBy>Jairlyn</cp:lastModifiedBy>
  <cp:revision>23</cp:revision>
  <dcterms:created xsi:type="dcterms:W3CDTF">2012-04-18T23:58:40Z</dcterms:created>
  <dcterms:modified xsi:type="dcterms:W3CDTF">2012-05-02T16:39:04Z</dcterms:modified>
</cp:coreProperties>
</file>